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F88FD-64ED-4ED3-B021-0EF1003634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7B54E7-72BA-46D0-A28B-5C2D5DA9DCFB}">
      <dgm:prSet/>
      <dgm:spPr/>
      <dgm:t>
        <a:bodyPr/>
        <a:lstStyle/>
        <a:p>
          <a:r>
            <a:rPr lang="nl-NL"/>
            <a:t>Leerdoelen</a:t>
          </a:r>
          <a:endParaRPr lang="en-US"/>
        </a:p>
      </dgm:t>
    </dgm:pt>
    <dgm:pt modelId="{155C8CE4-4E9E-4DD9-9BE9-16367C1A0CAF}" type="parTrans" cxnId="{1BAFE672-F1A5-4699-BFD2-91BD5770FFC1}">
      <dgm:prSet/>
      <dgm:spPr/>
      <dgm:t>
        <a:bodyPr/>
        <a:lstStyle/>
        <a:p>
          <a:endParaRPr lang="en-US"/>
        </a:p>
      </dgm:t>
    </dgm:pt>
    <dgm:pt modelId="{7BE1A897-6696-4CAE-B53F-82CAE121F334}" type="sibTrans" cxnId="{1BAFE672-F1A5-4699-BFD2-91BD5770FFC1}">
      <dgm:prSet/>
      <dgm:spPr/>
      <dgm:t>
        <a:bodyPr/>
        <a:lstStyle/>
        <a:p>
          <a:endParaRPr lang="en-US"/>
        </a:p>
      </dgm:t>
    </dgm:pt>
    <dgm:pt modelId="{53FE214D-EBC5-4B55-8FA6-36ABF58139D1}">
      <dgm:prSet/>
      <dgm:spPr/>
      <dgm:t>
        <a:bodyPr/>
        <a:lstStyle/>
        <a:p>
          <a:r>
            <a:rPr lang="nl-NL"/>
            <a:t>Theorie</a:t>
          </a:r>
          <a:endParaRPr lang="en-US"/>
        </a:p>
      </dgm:t>
    </dgm:pt>
    <dgm:pt modelId="{DF46B572-E165-4DA1-9C96-8B6E24D3BA2D}" type="parTrans" cxnId="{6952DCCA-4B00-4646-ABD1-B9E3C6E35D4D}">
      <dgm:prSet/>
      <dgm:spPr/>
      <dgm:t>
        <a:bodyPr/>
        <a:lstStyle/>
        <a:p>
          <a:endParaRPr lang="en-US"/>
        </a:p>
      </dgm:t>
    </dgm:pt>
    <dgm:pt modelId="{952617B6-F747-40A4-A7DF-9E8267DAEE62}" type="sibTrans" cxnId="{6952DCCA-4B00-4646-ABD1-B9E3C6E35D4D}">
      <dgm:prSet/>
      <dgm:spPr/>
      <dgm:t>
        <a:bodyPr/>
        <a:lstStyle/>
        <a:p>
          <a:endParaRPr lang="en-US"/>
        </a:p>
      </dgm:t>
    </dgm:pt>
    <dgm:pt modelId="{F5BF8805-81A2-4B47-B664-B004E567DC44}">
      <dgm:prSet/>
      <dgm:spPr/>
      <dgm:t>
        <a:bodyPr/>
        <a:lstStyle/>
        <a:p>
          <a:r>
            <a:rPr lang="nl-NL"/>
            <a:t>Opdracht </a:t>
          </a:r>
          <a:endParaRPr lang="en-US"/>
        </a:p>
      </dgm:t>
    </dgm:pt>
    <dgm:pt modelId="{975FBF39-DA22-4B5B-9CA7-B84EB5D5B305}" type="parTrans" cxnId="{AD04382E-547E-492A-857A-926106D87149}">
      <dgm:prSet/>
      <dgm:spPr/>
      <dgm:t>
        <a:bodyPr/>
        <a:lstStyle/>
        <a:p>
          <a:endParaRPr lang="en-US"/>
        </a:p>
      </dgm:t>
    </dgm:pt>
    <dgm:pt modelId="{0CFFC4FE-93A9-4903-A8D6-4DF7907C57EF}" type="sibTrans" cxnId="{AD04382E-547E-492A-857A-926106D87149}">
      <dgm:prSet/>
      <dgm:spPr/>
      <dgm:t>
        <a:bodyPr/>
        <a:lstStyle/>
        <a:p>
          <a:endParaRPr lang="en-US"/>
        </a:p>
      </dgm:t>
    </dgm:pt>
    <dgm:pt modelId="{A03BB803-507E-46FB-B419-737CA0852D64}" type="pres">
      <dgm:prSet presAssocID="{9CDF88FD-64ED-4ED3-B021-0EF1003634FC}" presName="linear" presStyleCnt="0">
        <dgm:presLayoutVars>
          <dgm:animLvl val="lvl"/>
          <dgm:resizeHandles val="exact"/>
        </dgm:presLayoutVars>
      </dgm:prSet>
      <dgm:spPr/>
    </dgm:pt>
    <dgm:pt modelId="{CEEB8607-AC29-468C-A441-9FD4C060B7F5}" type="pres">
      <dgm:prSet presAssocID="{7F7B54E7-72BA-46D0-A28B-5C2D5DA9DC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997C17-DC19-49A8-AFFB-9D9E72CAE18E}" type="pres">
      <dgm:prSet presAssocID="{7BE1A897-6696-4CAE-B53F-82CAE121F334}" presName="spacer" presStyleCnt="0"/>
      <dgm:spPr/>
    </dgm:pt>
    <dgm:pt modelId="{0AB79F57-FEF8-4913-BBCF-594485F05451}" type="pres">
      <dgm:prSet presAssocID="{53FE214D-EBC5-4B55-8FA6-36ABF58139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4AE1F9-04BC-487A-900C-A1AB66AC6AA5}" type="pres">
      <dgm:prSet presAssocID="{952617B6-F747-40A4-A7DF-9E8267DAEE62}" presName="spacer" presStyleCnt="0"/>
      <dgm:spPr/>
    </dgm:pt>
    <dgm:pt modelId="{8DCAD93D-D067-4A8F-87C2-7C4135C81BBB}" type="pres">
      <dgm:prSet presAssocID="{F5BF8805-81A2-4B47-B664-B004E567DC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EE8C14-FC0D-4930-8F08-FF579194B17B}" type="presOf" srcId="{F5BF8805-81A2-4B47-B664-B004E567DC44}" destId="{8DCAD93D-D067-4A8F-87C2-7C4135C81BBB}" srcOrd="0" destOrd="0" presId="urn:microsoft.com/office/officeart/2005/8/layout/vList2"/>
    <dgm:cxn modelId="{AD04382E-547E-492A-857A-926106D87149}" srcId="{9CDF88FD-64ED-4ED3-B021-0EF1003634FC}" destId="{F5BF8805-81A2-4B47-B664-B004E567DC44}" srcOrd="2" destOrd="0" parTransId="{975FBF39-DA22-4B5B-9CA7-B84EB5D5B305}" sibTransId="{0CFFC4FE-93A9-4903-A8D6-4DF7907C57EF}"/>
    <dgm:cxn modelId="{1BAFE672-F1A5-4699-BFD2-91BD5770FFC1}" srcId="{9CDF88FD-64ED-4ED3-B021-0EF1003634FC}" destId="{7F7B54E7-72BA-46D0-A28B-5C2D5DA9DCFB}" srcOrd="0" destOrd="0" parTransId="{155C8CE4-4E9E-4DD9-9BE9-16367C1A0CAF}" sibTransId="{7BE1A897-6696-4CAE-B53F-82CAE121F334}"/>
    <dgm:cxn modelId="{D4DA74A6-2D9B-4E56-A520-E8C48E7AA93C}" type="presOf" srcId="{7F7B54E7-72BA-46D0-A28B-5C2D5DA9DCFB}" destId="{CEEB8607-AC29-468C-A441-9FD4C060B7F5}" srcOrd="0" destOrd="0" presId="urn:microsoft.com/office/officeart/2005/8/layout/vList2"/>
    <dgm:cxn modelId="{B7FFFDC6-A3F1-4FD2-89A3-AF8421BA6894}" type="presOf" srcId="{53FE214D-EBC5-4B55-8FA6-36ABF58139D1}" destId="{0AB79F57-FEF8-4913-BBCF-594485F05451}" srcOrd="0" destOrd="0" presId="urn:microsoft.com/office/officeart/2005/8/layout/vList2"/>
    <dgm:cxn modelId="{6952DCCA-4B00-4646-ABD1-B9E3C6E35D4D}" srcId="{9CDF88FD-64ED-4ED3-B021-0EF1003634FC}" destId="{53FE214D-EBC5-4B55-8FA6-36ABF58139D1}" srcOrd="1" destOrd="0" parTransId="{DF46B572-E165-4DA1-9C96-8B6E24D3BA2D}" sibTransId="{952617B6-F747-40A4-A7DF-9E8267DAEE62}"/>
    <dgm:cxn modelId="{4056ECE4-5A54-41B1-8B83-CBCE529EB984}" type="presOf" srcId="{9CDF88FD-64ED-4ED3-B021-0EF1003634FC}" destId="{A03BB803-507E-46FB-B419-737CA0852D64}" srcOrd="0" destOrd="0" presId="urn:microsoft.com/office/officeart/2005/8/layout/vList2"/>
    <dgm:cxn modelId="{AE2F45EF-022F-4A4F-885D-835200685EF5}" type="presParOf" srcId="{A03BB803-507E-46FB-B419-737CA0852D64}" destId="{CEEB8607-AC29-468C-A441-9FD4C060B7F5}" srcOrd="0" destOrd="0" presId="urn:microsoft.com/office/officeart/2005/8/layout/vList2"/>
    <dgm:cxn modelId="{FCC06C45-81C3-4596-85CA-6121C59C606D}" type="presParOf" srcId="{A03BB803-507E-46FB-B419-737CA0852D64}" destId="{88997C17-DC19-49A8-AFFB-9D9E72CAE18E}" srcOrd="1" destOrd="0" presId="urn:microsoft.com/office/officeart/2005/8/layout/vList2"/>
    <dgm:cxn modelId="{9351C7E6-68F7-4F1A-B7A7-B24493F24BEA}" type="presParOf" srcId="{A03BB803-507E-46FB-B419-737CA0852D64}" destId="{0AB79F57-FEF8-4913-BBCF-594485F05451}" srcOrd="2" destOrd="0" presId="urn:microsoft.com/office/officeart/2005/8/layout/vList2"/>
    <dgm:cxn modelId="{03C14F3D-915C-41DB-9020-CA58A5ECCF51}" type="presParOf" srcId="{A03BB803-507E-46FB-B419-737CA0852D64}" destId="{574AE1F9-04BC-487A-900C-A1AB66AC6AA5}" srcOrd="3" destOrd="0" presId="urn:microsoft.com/office/officeart/2005/8/layout/vList2"/>
    <dgm:cxn modelId="{5E5061A3-A763-402A-8056-DC0EED6942A8}" type="presParOf" srcId="{A03BB803-507E-46FB-B419-737CA0852D64}" destId="{8DCAD93D-D067-4A8F-87C2-7C4135C81B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1CF49-0F69-402F-8EDB-10CBA9EA392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04AA4B-3ABC-4121-9E53-51EA2214A59C}">
      <dgm:prSet/>
      <dgm:spPr/>
      <dgm:t>
        <a:bodyPr/>
        <a:lstStyle/>
        <a:p>
          <a:r>
            <a:rPr lang="nl-NL"/>
            <a:t>Je weet tenminste 3 kenmerken waar de buiten huisvesting van paarden of ezels aan moet voldoen</a:t>
          </a:r>
          <a:endParaRPr lang="en-US"/>
        </a:p>
      </dgm:t>
    </dgm:pt>
    <dgm:pt modelId="{65578B7E-542E-4D85-83A3-B24EC6F6283C}" type="parTrans" cxnId="{0D16C301-AD49-4E7E-AF32-0C0D21760111}">
      <dgm:prSet/>
      <dgm:spPr/>
      <dgm:t>
        <a:bodyPr/>
        <a:lstStyle/>
        <a:p>
          <a:endParaRPr lang="en-US"/>
        </a:p>
      </dgm:t>
    </dgm:pt>
    <dgm:pt modelId="{4F1ACC71-B6F4-4436-8C7E-D502C3BA4CD2}" type="sibTrans" cxnId="{0D16C301-AD49-4E7E-AF32-0C0D21760111}">
      <dgm:prSet/>
      <dgm:spPr/>
      <dgm:t>
        <a:bodyPr/>
        <a:lstStyle/>
        <a:p>
          <a:endParaRPr lang="en-US"/>
        </a:p>
      </dgm:t>
    </dgm:pt>
    <dgm:pt modelId="{0C1C5C13-3A64-4201-BB8C-5710ACB1DF0B}">
      <dgm:prSet/>
      <dgm:spPr/>
      <dgm:t>
        <a:bodyPr/>
        <a:lstStyle/>
        <a:p>
          <a:r>
            <a:rPr lang="nl-NL"/>
            <a:t>Je weet wat een paddock paradise inhoudt, en kan hier 2 kenmerken bij benomen</a:t>
          </a:r>
          <a:endParaRPr lang="en-US"/>
        </a:p>
      </dgm:t>
    </dgm:pt>
    <dgm:pt modelId="{15678E68-3972-4641-A6E7-5AA0B209C322}" type="parTrans" cxnId="{B7C57D42-1A45-4AD0-B1B3-77B02ADBE764}">
      <dgm:prSet/>
      <dgm:spPr/>
      <dgm:t>
        <a:bodyPr/>
        <a:lstStyle/>
        <a:p>
          <a:endParaRPr lang="en-US"/>
        </a:p>
      </dgm:t>
    </dgm:pt>
    <dgm:pt modelId="{E380E6D0-A8B4-4A41-8FC9-425A53E34035}" type="sibTrans" cxnId="{B7C57D42-1A45-4AD0-B1B3-77B02ADBE764}">
      <dgm:prSet/>
      <dgm:spPr/>
      <dgm:t>
        <a:bodyPr/>
        <a:lstStyle/>
        <a:p>
          <a:endParaRPr lang="en-US"/>
        </a:p>
      </dgm:t>
    </dgm:pt>
    <dgm:pt modelId="{3FCC3F95-A3D6-4D59-A8BD-F6A17E9DEC03}">
      <dgm:prSet/>
      <dgm:spPr/>
      <dgm:t>
        <a:bodyPr/>
        <a:lstStyle/>
        <a:p>
          <a:r>
            <a:rPr lang="nl-NL"/>
            <a:t>Je weet tenminste 4 kenmerken waar je op let bij de algemene huisvesting van paarden en ezels</a:t>
          </a:r>
          <a:endParaRPr lang="en-US"/>
        </a:p>
      </dgm:t>
    </dgm:pt>
    <dgm:pt modelId="{3492AFDF-C949-466E-83F0-EEBC51FF18CF}" type="parTrans" cxnId="{C7F76F94-BF6C-4632-845A-086F6B687C4E}">
      <dgm:prSet/>
      <dgm:spPr/>
      <dgm:t>
        <a:bodyPr/>
        <a:lstStyle/>
        <a:p>
          <a:endParaRPr lang="en-US"/>
        </a:p>
      </dgm:t>
    </dgm:pt>
    <dgm:pt modelId="{2C0258F8-CD46-4056-8BBF-1A175DAD9C4D}" type="sibTrans" cxnId="{C7F76F94-BF6C-4632-845A-086F6B687C4E}">
      <dgm:prSet/>
      <dgm:spPr/>
      <dgm:t>
        <a:bodyPr/>
        <a:lstStyle/>
        <a:p>
          <a:endParaRPr lang="en-US"/>
        </a:p>
      </dgm:t>
    </dgm:pt>
    <dgm:pt modelId="{4FAEA9A8-6595-45BD-B2FD-695E0C70E15F}" type="pres">
      <dgm:prSet presAssocID="{EFA1CF49-0F69-402F-8EDB-10CBA9EA3928}" presName="vert0" presStyleCnt="0">
        <dgm:presLayoutVars>
          <dgm:dir/>
          <dgm:animOne val="branch"/>
          <dgm:animLvl val="lvl"/>
        </dgm:presLayoutVars>
      </dgm:prSet>
      <dgm:spPr/>
    </dgm:pt>
    <dgm:pt modelId="{4416FEFA-F5BD-49D0-B725-C408182ABEDC}" type="pres">
      <dgm:prSet presAssocID="{C004AA4B-3ABC-4121-9E53-51EA2214A59C}" presName="thickLine" presStyleLbl="alignNode1" presStyleIdx="0" presStyleCnt="3"/>
      <dgm:spPr/>
    </dgm:pt>
    <dgm:pt modelId="{1B683BF1-85C6-4097-AF7C-DBFF31D79C92}" type="pres">
      <dgm:prSet presAssocID="{C004AA4B-3ABC-4121-9E53-51EA2214A59C}" presName="horz1" presStyleCnt="0"/>
      <dgm:spPr/>
    </dgm:pt>
    <dgm:pt modelId="{13124D90-E51A-41A6-959C-863266553526}" type="pres">
      <dgm:prSet presAssocID="{C004AA4B-3ABC-4121-9E53-51EA2214A59C}" presName="tx1" presStyleLbl="revTx" presStyleIdx="0" presStyleCnt="3"/>
      <dgm:spPr/>
    </dgm:pt>
    <dgm:pt modelId="{0E9B4156-2A42-4755-ABCC-E63266624A0B}" type="pres">
      <dgm:prSet presAssocID="{C004AA4B-3ABC-4121-9E53-51EA2214A59C}" presName="vert1" presStyleCnt="0"/>
      <dgm:spPr/>
    </dgm:pt>
    <dgm:pt modelId="{30F765D4-5339-48C3-8FF7-96191EEDE6C0}" type="pres">
      <dgm:prSet presAssocID="{0C1C5C13-3A64-4201-BB8C-5710ACB1DF0B}" presName="thickLine" presStyleLbl="alignNode1" presStyleIdx="1" presStyleCnt="3"/>
      <dgm:spPr/>
    </dgm:pt>
    <dgm:pt modelId="{783CAC1F-88D6-4446-B8F3-9FDD3015AD7E}" type="pres">
      <dgm:prSet presAssocID="{0C1C5C13-3A64-4201-BB8C-5710ACB1DF0B}" presName="horz1" presStyleCnt="0"/>
      <dgm:spPr/>
    </dgm:pt>
    <dgm:pt modelId="{1CB05E87-648E-476D-AEF6-64C3583AE47D}" type="pres">
      <dgm:prSet presAssocID="{0C1C5C13-3A64-4201-BB8C-5710ACB1DF0B}" presName="tx1" presStyleLbl="revTx" presStyleIdx="1" presStyleCnt="3"/>
      <dgm:spPr/>
    </dgm:pt>
    <dgm:pt modelId="{E95376D3-031F-4587-A7EF-A0D6C5421F57}" type="pres">
      <dgm:prSet presAssocID="{0C1C5C13-3A64-4201-BB8C-5710ACB1DF0B}" presName="vert1" presStyleCnt="0"/>
      <dgm:spPr/>
    </dgm:pt>
    <dgm:pt modelId="{2C1242E8-0977-431C-8670-E89B5859B61E}" type="pres">
      <dgm:prSet presAssocID="{3FCC3F95-A3D6-4D59-A8BD-F6A17E9DEC03}" presName="thickLine" presStyleLbl="alignNode1" presStyleIdx="2" presStyleCnt="3"/>
      <dgm:spPr/>
    </dgm:pt>
    <dgm:pt modelId="{3692CBB2-E709-47E2-BF46-20A7F788B9FC}" type="pres">
      <dgm:prSet presAssocID="{3FCC3F95-A3D6-4D59-A8BD-F6A17E9DEC03}" presName="horz1" presStyleCnt="0"/>
      <dgm:spPr/>
    </dgm:pt>
    <dgm:pt modelId="{369870B5-3F04-4D54-B219-3B9A83218501}" type="pres">
      <dgm:prSet presAssocID="{3FCC3F95-A3D6-4D59-A8BD-F6A17E9DEC03}" presName="tx1" presStyleLbl="revTx" presStyleIdx="2" presStyleCnt="3"/>
      <dgm:spPr/>
    </dgm:pt>
    <dgm:pt modelId="{C01ED79C-B87E-4D40-9F71-802A270EADCF}" type="pres">
      <dgm:prSet presAssocID="{3FCC3F95-A3D6-4D59-A8BD-F6A17E9DEC03}" presName="vert1" presStyleCnt="0"/>
      <dgm:spPr/>
    </dgm:pt>
  </dgm:ptLst>
  <dgm:cxnLst>
    <dgm:cxn modelId="{0D16C301-AD49-4E7E-AF32-0C0D21760111}" srcId="{EFA1CF49-0F69-402F-8EDB-10CBA9EA3928}" destId="{C004AA4B-3ABC-4121-9E53-51EA2214A59C}" srcOrd="0" destOrd="0" parTransId="{65578B7E-542E-4D85-83A3-B24EC6F6283C}" sibTransId="{4F1ACC71-B6F4-4436-8C7E-D502C3BA4CD2}"/>
    <dgm:cxn modelId="{916A871B-046F-4524-936C-009D8E49D273}" type="presOf" srcId="{EFA1CF49-0F69-402F-8EDB-10CBA9EA3928}" destId="{4FAEA9A8-6595-45BD-B2FD-695E0C70E15F}" srcOrd="0" destOrd="0" presId="urn:microsoft.com/office/officeart/2008/layout/LinedList"/>
    <dgm:cxn modelId="{B7C57D42-1A45-4AD0-B1B3-77B02ADBE764}" srcId="{EFA1CF49-0F69-402F-8EDB-10CBA9EA3928}" destId="{0C1C5C13-3A64-4201-BB8C-5710ACB1DF0B}" srcOrd="1" destOrd="0" parTransId="{15678E68-3972-4641-A6E7-5AA0B209C322}" sibTransId="{E380E6D0-A8B4-4A41-8FC9-425A53E34035}"/>
    <dgm:cxn modelId="{F9E7CE47-7F4D-4FD9-92AA-E4854B695EC5}" type="presOf" srcId="{C004AA4B-3ABC-4121-9E53-51EA2214A59C}" destId="{13124D90-E51A-41A6-959C-863266553526}" srcOrd="0" destOrd="0" presId="urn:microsoft.com/office/officeart/2008/layout/LinedList"/>
    <dgm:cxn modelId="{D0173590-EF4B-4055-A2FD-77FF5D328FA7}" type="presOf" srcId="{0C1C5C13-3A64-4201-BB8C-5710ACB1DF0B}" destId="{1CB05E87-648E-476D-AEF6-64C3583AE47D}" srcOrd="0" destOrd="0" presId="urn:microsoft.com/office/officeart/2008/layout/LinedList"/>
    <dgm:cxn modelId="{C7F76F94-BF6C-4632-845A-086F6B687C4E}" srcId="{EFA1CF49-0F69-402F-8EDB-10CBA9EA3928}" destId="{3FCC3F95-A3D6-4D59-A8BD-F6A17E9DEC03}" srcOrd="2" destOrd="0" parTransId="{3492AFDF-C949-466E-83F0-EEBC51FF18CF}" sibTransId="{2C0258F8-CD46-4056-8BBF-1A175DAD9C4D}"/>
    <dgm:cxn modelId="{4F2E79F2-D568-417A-86A2-B158D17609B0}" type="presOf" srcId="{3FCC3F95-A3D6-4D59-A8BD-F6A17E9DEC03}" destId="{369870B5-3F04-4D54-B219-3B9A83218501}" srcOrd="0" destOrd="0" presId="urn:microsoft.com/office/officeart/2008/layout/LinedList"/>
    <dgm:cxn modelId="{4FCBAD9F-9390-40FD-A8E7-5DCDCD6CAABD}" type="presParOf" srcId="{4FAEA9A8-6595-45BD-B2FD-695E0C70E15F}" destId="{4416FEFA-F5BD-49D0-B725-C408182ABEDC}" srcOrd="0" destOrd="0" presId="urn:microsoft.com/office/officeart/2008/layout/LinedList"/>
    <dgm:cxn modelId="{0ABC254F-E5EC-4AE1-90E8-DEF05A33DB30}" type="presParOf" srcId="{4FAEA9A8-6595-45BD-B2FD-695E0C70E15F}" destId="{1B683BF1-85C6-4097-AF7C-DBFF31D79C92}" srcOrd="1" destOrd="0" presId="urn:microsoft.com/office/officeart/2008/layout/LinedList"/>
    <dgm:cxn modelId="{59040503-D0B0-4A0B-9833-5BBB26DA79B4}" type="presParOf" srcId="{1B683BF1-85C6-4097-AF7C-DBFF31D79C92}" destId="{13124D90-E51A-41A6-959C-863266553526}" srcOrd="0" destOrd="0" presId="urn:microsoft.com/office/officeart/2008/layout/LinedList"/>
    <dgm:cxn modelId="{1763E942-3A72-4E52-8DD3-B14D22F9CF2E}" type="presParOf" srcId="{1B683BF1-85C6-4097-AF7C-DBFF31D79C92}" destId="{0E9B4156-2A42-4755-ABCC-E63266624A0B}" srcOrd="1" destOrd="0" presId="urn:microsoft.com/office/officeart/2008/layout/LinedList"/>
    <dgm:cxn modelId="{E95A00AF-82EA-4912-87A6-16F7D822938A}" type="presParOf" srcId="{4FAEA9A8-6595-45BD-B2FD-695E0C70E15F}" destId="{30F765D4-5339-48C3-8FF7-96191EEDE6C0}" srcOrd="2" destOrd="0" presId="urn:microsoft.com/office/officeart/2008/layout/LinedList"/>
    <dgm:cxn modelId="{7BEE2EB1-C7D3-4F9C-B189-D46CD9F2931E}" type="presParOf" srcId="{4FAEA9A8-6595-45BD-B2FD-695E0C70E15F}" destId="{783CAC1F-88D6-4446-B8F3-9FDD3015AD7E}" srcOrd="3" destOrd="0" presId="urn:microsoft.com/office/officeart/2008/layout/LinedList"/>
    <dgm:cxn modelId="{5BD691D4-8273-480D-8C2B-0131E4A6A748}" type="presParOf" srcId="{783CAC1F-88D6-4446-B8F3-9FDD3015AD7E}" destId="{1CB05E87-648E-476D-AEF6-64C3583AE47D}" srcOrd="0" destOrd="0" presId="urn:microsoft.com/office/officeart/2008/layout/LinedList"/>
    <dgm:cxn modelId="{86AF3BC4-A684-484A-9408-74B6623402C5}" type="presParOf" srcId="{783CAC1F-88D6-4446-B8F3-9FDD3015AD7E}" destId="{E95376D3-031F-4587-A7EF-A0D6C5421F57}" srcOrd="1" destOrd="0" presId="urn:microsoft.com/office/officeart/2008/layout/LinedList"/>
    <dgm:cxn modelId="{925C58B3-D7F6-4799-8899-CF015E4A1ED1}" type="presParOf" srcId="{4FAEA9A8-6595-45BD-B2FD-695E0C70E15F}" destId="{2C1242E8-0977-431C-8670-E89B5859B61E}" srcOrd="4" destOrd="0" presId="urn:microsoft.com/office/officeart/2008/layout/LinedList"/>
    <dgm:cxn modelId="{EEAB4769-4F4C-4043-9DDD-77965F2032B7}" type="presParOf" srcId="{4FAEA9A8-6595-45BD-B2FD-695E0C70E15F}" destId="{3692CBB2-E709-47E2-BF46-20A7F788B9FC}" srcOrd="5" destOrd="0" presId="urn:microsoft.com/office/officeart/2008/layout/LinedList"/>
    <dgm:cxn modelId="{103F1872-4923-40F4-9A9E-621F117AAE1E}" type="presParOf" srcId="{3692CBB2-E709-47E2-BF46-20A7F788B9FC}" destId="{369870B5-3F04-4D54-B219-3B9A83218501}" srcOrd="0" destOrd="0" presId="urn:microsoft.com/office/officeart/2008/layout/LinedList"/>
    <dgm:cxn modelId="{1720A569-4FB8-4470-AED9-DECFB184E27E}" type="presParOf" srcId="{3692CBB2-E709-47E2-BF46-20A7F788B9FC}" destId="{C01ED79C-B87E-4D40-9F71-802A270EAD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17C64-730C-4729-B901-E089F89F1D3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0CF6DD-7172-4CA9-9A05-C1AA6CDF446B}">
      <dgm:prSet/>
      <dgm:spPr/>
      <dgm:t>
        <a:bodyPr/>
        <a:lstStyle/>
        <a:p>
          <a:r>
            <a:rPr lang="nl-NL" dirty="0"/>
            <a:t>Sommige paarden of ezels zijn dag en nacht buiten</a:t>
          </a:r>
          <a:endParaRPr lang="en-US" dirty="0"/>
        </a:p>
      </dgm:t>
    </dgm:pt>
    <dgm:pt modelId="{EBFABDDF-5BF3-411D-A72F-BF1A70EE7CD1}" type="parTrans" cxnId="{1A8D7C49-7F99-4794-8953-2CA0EBE3EADC}">
      <dgm:prSet/>
      <dgm:spPr/>
      <dgm:t>
        <a:bodyPr/>
        <a:lstStyle/>
        <a:p>
          <a:endParaRPr lang="en-US"/>
        </a:p>
      </dgm:t>
    </dgm:pt>
    <dgm:pt modelId="{DF0480A3-E05D-4779-8E0A-EE44FAD949C1}" type="sibTrans" cxnId="{1A8D7C49-7F99-4794-8953-2CA0EBE3EADC}">
      <dgm:prSet/>
      <dgm:spPr/>
      <dgm:t>
        <a:bodyPr/>
        <a:lstStyle/>
        <a:p>
          <a:endParaRPr lang="en-US"/>
        </a:p>
      </dgm:t>
    </dgm:pt>
    <dgm:pt modelId="{2D8DE1C2-4B8D-4ED7-9968-3933C007F710}">
      <dgm:prSet/>
      <dgm:spPr/>
      <dgm:t>
        <a:bodyPr/>
        <a:lstStyle/>
        <a:p>
          <a:r>
            <a:rPr lang="nl-NL"/>
            <a:t>Moet altijd een schuilmogelijkheid zijn</a:t>
          </a:r>
          <a:endParaRPr lang="en-US"/>
        </a:p>
      </dgm:t>
    </dgm:pt>
    <dgm:pt modelId="{A9C50986-9F6C-4EC5-8CDD-BDFF895D137E}" type="parTrans" cxnId="{008541AA-CEB5-4296-9F9E-D0610B5BF767}">
      <dgm:prSet/>
      <dgm:spPr/>
      <dgm:t>
        <a:bodyPr/>
        <a:lstStyle/>
        <a:p>
          <a:endParaRPr lang="en-US"/>
        </a:p>
      </dgm:t>
    </dgm:pt>
    <dgm:pt modelId="{394D00F0-D937-4204-833A-64C2ECDF5C07}" type="sibTrans" cxnId="{008541AA-CEB5-4296-9F9E-D0610B5BF767}">
      <dgm:prSet/>
      <dgm:spPr/>
      <dgm:t>
        <a:bodyPr/>
        <a:lstStyle/>
        <a:p>
          <a:endParaRPr lang="en-US"/>
        </a:p>
      </dgm:t>
    </dgm:pt>
    <dgm:pt modelId="{87329199-1971-4951-BD35-70AC4023D440}">
      <dgm:prSet/>
      <dgm:spPr/>
      <dgm:t>
        <a:bodyPr/>
        <a:lstStyle/>
        <a:p>
          <a:r>
            <a:rPr lang="nl-NL"/>
            <a:t>Geen giftige planten</a:t>
          </a:r>
          <a:endParaRPr lang="en-US"/>
        </a:p>
      </dgm:t>
    </dgm:pt>
    <dgm:pt modelId="{B57D661E-F9DF-4561-8C03-9FFD18106C6A}" type="parTrans" cxnId="{E7AA5A32-EA96-44B2-A413-2A6A594BECFA}">
      <dgm:prSet/>
      <dgm:spPr/>
      <dgm:t>
        <a:bodyPr/>
        <a:lstStyle/>
        <a:p>
          <a:endParaRPr lang="en-US"/>
        </a:p>
      </dgm:t>
    </dgm:pt>
    <dgm:pt modelId="{6ED4D78C-71CA-431F-91D7-F7F3CDD677B7}" type="sibTrans" cxnId="{E7AA5A32-EA96-44B2-A413-2A6A594BECFA}">
      <dgm:prSet/>
      <dgm:spPr/>
      <dgm:t>
        <a:bodyPr/>
        <a:lstStyle/>
        <a:p>
          <a:endParaRPr lang="en-US"/>
        </a:p>
      </dgm:t>
    </dgm:pt>
    <dgm:pt modelId="{5546B560-AE35-4AE9-9C43-DA80688E23C7}">
      <dgm:prSet/>
      <dgm:spPr/>
      <dgm:t>
        <a:bodyPr/>
        <a:lstStyle/>
        <a:p>
          <a:r>
            <a:rPr lang="nl-NL"/>
            <a:t>GEEN prikkeldraad</a:t>
          </a:r>
          <a:endParaRPr lang="en-US"/>
        </a:p>
      </dgm:t>
    </dgm:pt>
    <dgm:pt modelId="{5CE56D5D-4FDE-4F74-AB51-6B193FA6EA39}" type="parTrans" cxnId="{1872D278-CD0E-4A94-BBBE-00FE4A70899A}">
      <dgm:prSet/>
      <dgm:spPr/>
      <dgm:t>
        <a:bodyPr/>
        <a:lstStyle/>
        <a:p>
          <a:endParaRPr lang="en-US"/>
        </a:p>
      </dgm:t>
    </dgm:pt>
    <dgm:pt modelId="{6570B8D4-B52D-402F-A26F-184A2B7F22D3}" type="sibTrans" cxnId="{1872D278-CD0E-4A94-BBBE-00FE4A70899A}">
      <dgm:prSet/>
      <dgm:spPr/>
      <dgm:t>
        <a:bodyPr/>
        <a:lstStyle/>
        <a:p>
          <a:endParaRPr lang="en-US"/>
        </a:p>
      </dgm:t>
    </dgm:pt>
    <dgm:pt modelId="{1E462814-A7E0-48C1-AFAA-0513018BB0FA}">
      <dgm:prSet/>
      <dgm:spPr/>
      <dgm:t>
        <a:bodyPr/>
        <a:lstStyle/>
        <a:p>
          <a:r>
            <a:rPr lang="nl-NL"/>
            <a:t>Altijd water aanwezig </a:t>
          </a:r>
          <a:endParaRPr lang="en-US"/>
        </a:p>
      </dgm:t>
    </dgm:pt>
    <dgm:pt modelId="{1B89A5EA-7D49-4BB1-9EFA-E0F70C7E0EE5}" type="parTrans" cxnId="{CEDA76DB-4DBA-450D-8A41-953B5ED865BF}">
      <dgm:prSet/>
      <dgm:spPr/>
      <dgm:t>
        <a:bodyPr/>
        <a:lstStyle/>
        <a:p>
          <a:endParaRPr lang="en-US"/>
        </a:p>
      </dgm:t>
    </dgm:pt>
    <dgm:pt modelId="{9D424BEC-CB9C-4E7B-AC3D-CAC3EBA25061}" type="sibTrans" cxnId="{CEDA76DB-4DBA-450D-8A41-953B5ED865BF}">
      <dgm:prSet/>
      <dgm:spPr/>
      <dgm:t>
        <a:bodyPr/>
        <a:lstStyle/>
        <a:p>
          <a:endParaRPr lang="en-US"/>
        </a:p>
      </dgm:t>
    </dgm:pt>
    <dgm:pt modelId="{C9652D5F-1EDE-4168-AD4B-14E6B9BB013E}" type="pres">
      <dgm:prSet presAssocID="{74217C64-730C-4729-B901-E089F89F1D35}" presName="vert0" presStyleCnt="0">
        <dgm:presLayoutVars>
          <dgm:dir/>
          <dgm:animOne val="branch"/>
          <dgm:animLvl val="lvl"/>
        </dgm:presLayoutVars>
      </dgm:prSet>
      <dgm:spPr/>
    </dgm:pt>
    <dgm:pt modelId="{EBA20D6B-E76E-41CC-BFF0-CECBFB484CAE}" type="pres">
      <dgm:prSet presAssocID="{B30CF6DD-7172-4CA9-9A05-C1AA6CDF446B}" presName="thickLine" presStyleLbl="alignNode1" presStyleIdx="0" presStyleCnt="5"/>
      <dgm:spPr/>
    </dgm:pt>
    <dgm:pt modelId="{5BE04082-68C4-42E5-842D-6DEC73CC1E34}" type="pres">
      <dgm:prSet presAssocID="{B30CF6DD-7172-4CA9-9A05-C1AA6CDF446B}" presName="horz1" presStyleCnt="0"/>
      <dgm:spPr/>
    </dgm:pt>
    <dgm:pt modelId="{2B76EB45-6059-4B35-BB7B-98C4D0CFDD2D}" type="pres">
      <dgm:prSet presAssocID="{B30CF6DD-7172-4CA9-9A05-C1AA6CDF446B}" presName="tx1" presStyleLbl="revTx" presStyleIdx="0" presStyleCnt="5"/>
      <dgm:spPr/>
    </dgm:pt>
    <dgm:pt modelId="{72B0F6B5-F4DC-40E1-9490-64D25A64B77D}" type="pres">
      <dgm:prSet presAssocID="{B30CF6DD-7172-4CA9-9A05-C1AA6CDF446B}" presName="vert1" presStyleCnt="0"/>
      <dgm:spPr/>
    </dgm:pt>
    <dgm:pt modelId="{4F69C2BE-99F5-4A33-835B-F7221841A7A4}" type="pres">
      <dgm:prSet presAssocID="{2D8DE1C2-4B8D-4ED7-9968-3933C007F710}" presName="thickLine" presStyleLbl="alignNode1" presStyleIdx="1" presStyleCnt="5"/>
      <dgm:spPr/>
    </dgm:pt>
    <dgm:pt modelId="{0DCB4C70-3DF5-4333-93B8-8ACC764DDC6E}" type="pres">
      <dgm:prSet presAssocID="{2D8DE1C2-4B8D-4ED7-9968-3933C007F710}" presName="horz1" presStyleCnt="0"/>
      <dgm:spPr/>
    </dgm:pt>
    <dgm:pt modelId="{7648E22F-A3F0-4DBB-B531-AFD4BD8EEBFE}" type="pres">
      <dgm:prSet presAssocID="{2D8DE1C2-4B8D-4ED7-9968-3933C007F710}" presName="tx1" presStyleLbl="revTx" presStyleIdx="1" presStyleCnt="5"/>
      <dgm:spPr/>
    </dgm:pt>
    <dgm:pt modelId="{5097DF9B-C36E-4E0A-B2C7-CFB31E627BE3}" type="pres">
      <dgm:prSet presAssocID="{2D8DE1C2-4B8D-4ED7-9968-3933C007F710}" presName="vert1" presStyleCnt="0"/>
      <dgm:spPr/>
    </dgm:pt>
    <dgm:pt modelId="{20B5C698-E3E0-46C4-BCAE-13C8DF19893D}" type="pres">
      <dgm:prSet presAssocID="{87329199-1971-4951-BD35-70AC4023D440}" presName="thickLine" presStyleLbl="alignNode1" presStyleIdx="2" presStyleCnt="5"/>
      <dgm:spPr/>
    </dgm:pt>
    <dgm:pt modelId="{39DB73FC-87CA-4311-B0B9-E7F1B4C84DD5}" type="pres">
      <dgm:prSet presAssocID="{87329199-1971-4951-BD35-70AC4023D440}" presName="horz1" presStyleCnt="0"/>
      <dgm:spPr/>
    </dgm:pt>
    <dgm:pt modelId="{F2C96301-043F-455C-A2A9-6FB125B871D8}" type="pres">
      <dgm:prSet presAssocID="{87329199-1971-4951-BD35-70AC4023D440}" presName="tx1" presStyleLbl="revTx" presStyleIdx="2" presStyleCnt="5"/>
      <dgm:spPr/>
    </dgm:pt>
    <dgm:pt modelId="{64EFF5B9-52FA-407D-8152-95CAA30BE936}" type="pres">
      <dgm:prSet presAssocID="{87329199-1971-4951-BD35-70AC4023D440}" presName="vert1" presStyleCnt="0"/>
      <dgm:spPr/>
    </dgm:pt>
    <dgm:pt modelId="{6DE12741-9095-4AC9-8E92-04B36D25C62A}" type="pres">
      <dgm:prSet presAssocID="{5546B560-AE35-4AE9-9C43-DA80688E23C7}" presName="thickLine" presStyleLbl="alignNode1" presStyleIdx="3" presStyleCnt="5"/>
      <dgm:spPr/>
    </dgm:pt>
    <dgm:pt modelId="{FAE660F0-3765-4F3D-85D2-8706C1E472FE}" type="pres">
      <dgm:prSet presAssocID="{5546B560-AE35-4AE9-9C43-DA80688E23C7}" presName="horz1" presStyleCnt="0"/>
      <dgm:spPr/>
    </dgm:pt>
    <dgm:pt modelId="{E36BB51F-3577-4146-911A-B3895C6D898A}" type="pres">
      <dgm:prSet presAssocID="{5546B560-AE35-4AE9-9C43-DA80688E23C7}" presName="tx1" presStyleLbl="revTx" presStyleIdx="3" presStyleCnt="5"/>
      <dgm:spPr/>
    </dgm:pt>
    <dgm:pt modelId="{F145BAAB-A850-43E7-AD2A-62C295A74539}" type="pres">
      <dgm:prSet presAssocID="{5546B560-AE35-4AE9-9C43-DA80688E23C7}" presName="vert1" presStyleCnt="0"/>
      <dgm:spPr/>
    </dgm:pt>
    <dgm:pt modelId="{80C80EBD-402B-41E0-B1BD-8B1FF01B505F}" type="pres">
      <dgm:prSet presAssocID="{1E462814-A7E0-48C1-AFAA-0513018BB0FA}" presName="thickLine" presStyleLbl="alignNode1" presStyleIdx="4" presStyleCnt="5"/>
      <dgm:spPr/>
    </dgm:pt>
    <dgm:pt modelId="{571794E1-DE10-4F31-B444-224F4AB07AAC}" type="pres">
      <dgm:prSet presAssocID="{1E462814-A7E0-48C1-AFAA-0513018BB0FA}" presName="horz1" presStyleCnt="0"/>
      <dgm:spPr/>
    </dgm:pt>
    <dgm:pt modelId="{957FA577-71E2-401D-9FAD-A426CB144681}" type="pres">
      <dgm:prSet presAssocID="{1E462814-A7E0-48C1-AFAA-0513018BB0FA}" presName="tx1" presStyleLbl="revTx" presStyleIdx="4" presStyleCnt="5"/>
      <dgm:spPr/>
    </dgm:pt>
    <dgm:pt modelId="{4FDBA216-23F7-4471-890A-B5E2635592D8}" type="pres">
      <dgm:prSet presAssocID="{1E462814-A7E0-48C1-AFAA-0513018BB0FA}" presName="vert1" presStyleCnt="0"/>
      <dgm:spPr/>
    </dgm:pt>
  </dgm:ptLst>
  <dgm:cxnLst>
    <dgm:cxn modelId="{47BBD00B-2AF0-4CF7-AA04-81B3B0A8C9C3}" type="presOf" srcId="{87329199-1971-4951-BD35-70AC4023D440}" destId="{F2C96301-043F-455C-A2A9-6FB125B871D8}" srcOrd="0" destOrd="0" presId="urn:microsoft.com/office/officeart/2008/layout/LinedList"/>
    <dgm:cxn modelId="{F87A3517-90D6-438D-99F0-E6EBD726D662}" type="presOf" srcId="{74217C64-730C-4729-B901-E089F89F1D35}" destId="{C9652D5F-1EDE-4168-AD4B-14E6B9BB013E}" srcOrd="0" destOrd="0" presId="urn:microsoft.com/office/officeart/2008/layout/LinedList"/>
    <dgm:cxn modelId="{E7AA5A32-EA96-44B2-A413-2A6A594BECFA}" srcId="{74217C64-730C-4729-B901-E089F89F1D35}" destId="{87329199-1971-4951-BD35-70AC4023D440}" srcOrd="2" destOrd="0" parTransId="{B57D661E-F9DF-4561-8C03-9FFD18106C6A}" sibTransId="{6ED4D78C-71CA-431F-91D7-F7F3CDD677B7}"/>
    <dgm:cxn modelId="{43EAD242-AF81-4479-B5CB-C34FD4EF5F9E}" type="presOf" srcId="{5546B560-AE35-4AE9-9C43-DA80688E23C7}" destId="{E36BB51F-3577-4146-911A-B3895C6D898A}" srcOrd="0" destOrd="0" presId="urn:microsoft.com/office/officeart/2008/layout/LinedList"/>
    <dgm:cxn modelId="{1A8D7C49-7F99-4794-8953-2CA0EBE3EADC}" srcId="{74217C64-730C-4729-B901-E089F89F1D35}" destId="{B30CF6DD-7172-4CA9-9A05-C1AA6CDF446B}" srcOrd="0" destOrd="0" parTransId="{EBFABDDF-5BF3-411D-A72F-BF1A70EE7CD1}" sibTransId="{DF0480A3-E05D-4779-8E0A-EE44FAD949C1}"/>
    <dgm:cxn modelId="{42569049-3038-47F5-A988-BD793DBBDF00}" type="presOf" srcId="{1E462814-A7E0-48C1-AFAA-0513018BB0FA}" destId="{957FA577-71E2-401D-9FAD-A426CB144681}" srcOrd="0" destOrd="0" presId="urn:microsoft.com/office/officeart/2008/layout/LinedList"/>
    <dgm:cxn modelId="{1872D278-CD0E-4A94-BBBE-00FE4A70899A}" srcId="{74217C64-730C-4729-B901-E089F89F1D35}" destId="{5546B560-AE35-4AE9-9C43-DA80688E23C7}" srcOrd="3" destOrd="0" parTransId="{5CE56D5D-4FDE-4F74-AB51-6B193FA6EA39}" sibTransId="{6570B8D4-B52D-402F-A26F-184A2B7F22D3}"/>
    <dgm:cxn modelId="{CC28828B-380B-438F-BCEC-66688BD98080}" type="presOf" srcId="{B30CF6DD-7172-4CA9-9A05-C1AA6CDF446B}" destId="{2B76EB45-6059-4B35-BB7B-98C4D0CFDD2D}" srcOrd="0" destOrd="0" presId="urn:microsoft.com/office/officeart/2008/layout/LinedList"/>
    <dgm:cxn modelId="{20A09091-361E-4B65-B219-80F45D40D2A1}" type="presOf" srcId="{2D8DE1C2-4B8D-4ED7-9968-3933C007F710}" destId="{7648E22F-A3F0-4DBB-B531-AFD4BD8EEBFE}" srcOrd="0" destOrd="0" presId="urn:microsoft.com/office/officeart/2008/layout/LinedList"/>
    <dgm:cxn modelId="{008541AA-CEB5-4296-9F9E-D0610B5BF767}" srcId="{74217C64-730C-4729-B901-E089F89F1D35}" destId="{2D8DE1C2-4B8D-4ED7-9968-3933C007F710}" srcOrd="1" destOrd="0" parTransId="{A9C50986-9F6C-4EC5-8CDD-BDFF895D137E}" sibTransId="{394D00F0-D937-4204-833A-64C2ECDF5C07}"/>
    <dgm:cxn modelId="{CEDA76DB-4DBA-450D-8A41-953B5ED865BF}" srcId="{74217C64-730C-4729-B901-E089F89F1D35}" destId="{1E462814-A7E0-48C1-AFAA-0513018BB0FA}" srcOrd="4" destOrd="0" parTransId="{1B89A5EA-7D49-4BB1-9EFA-E0F70C7E0EE5}" sibTransId="{9D424BEC-CB9C-4E7B-AC3D-CAC3EBA25061}"/>
    <dgm:cxn modelId="{FC37AC85-F392-4A11-AEBA-1628092B69C7}" type="presParOf" srcId="{C9652D5F-1EDE-4168-AD4B-14E6B9BB013E}" destId="{EBA20D6B-E76E-41CC-BFF0-CECBFB484CAE}" srcOrd="0" destOrd="0" presId="urn:microsoft.com/office/officeart/2008/layout/LinedList"/>
    <dgm:cxn modelId="{D3648A2B-01FC-4B16-82E2-0590C4F6FD1B}" type="presParOf" srcId="{C9652D5F-1EDE-4168-AD4B-14E6B9BB013E}" destId="{5BE04082-68C4-42E5-842D-6DEC73CC1E34}" srcOrd="1" destOrd="0" presId="urn:microsoft.com/office/officeart/2008/layout/LinedList"/>
    <dgm:cxn modelId="{636D4B6A-050A-4776-9815-D89F47FAF483}" type="presParOf" srcId="{5BE04082-68C4-42E5-842D-6DEC73CC1E34}" destId="{2B76EB45-6059-4B35-BB7B-98C4D0CFDD2D}" srcOrd="0" destOrd="0" presId="urn:microsoft.com/office/officeart/2008/layout/LinedList"/>
    <dgm:cxn modelId="{13B514D0-4FBC-4F6D-AD00-440ADEC56FBE}" type="presParOf" srcId="{5BE04082-68C4-42E5-842D-6DEC73CC1E34}" destId="{72B0F6B5-F4DC-40E1-9490-64D25A64B77D}" srcOrd="1" destOrd="0" presId="urn:microsoft.com/office/officeart/2008/layout/LinedList"/>
    <dgm:cxn modelId="{389EF18B-C967-4BBA-813F-20F5E135889F}" type="presParOf" srcId="{C9652D5F-1EDE-4168-AD4B-14E6B9BB013E}" destId="{4F69C2BE-99F5-4A33-835B-F7221841A7A4}" srcOrd="2" destOrd="0" presId="urn:microsoft.com/office/officeart/2008/layout/LinedList"/>
    <dgm:cxn modelId="{E27AF2D4-3E91-494F-AA6F-1EF9C6C92F68}" type="presParOf" srcId="{C9652D5F-1EDE-4168-AD4B-14E6B9BB013E}" destId="{0DCB4C70-3DF5-4333-93B8-8ACC764DDC6E}" srcOrd="3" destOrd="0" presId="urn:microsoft.com/office/officeart/2008/layout/LinedList"/>
    <dgm:cxn modelId="{ADE1FBB6-89D0-40EB-A7F4-209F8DF127D9}" type="presParOf" srcId="{0DCB4C70-3DF5-4333-93B8-8ACC764DDC6E}" destId="{7648E22F-A3F0-4DBB-B531-AFD4BD8EEBFE}" srcOrd="0" destOrd="0" presId="urn:microsoft.com/office/officeart/2008/layout/LinedList"/>
    <dgm:cxn modelId="{DA54454A-F45F-425A-9E51-45997254BF60}" type="presParOf" srcId="{0DCB4C70-3DF5-4333-93B8-8ACC764DDC6E}" destId="{5097DF9B-C36E-4E0A-B2C7-CFB31E627BE3}" srcOrd="1" destOrd="0" presId="urn:microsoft.com/office/officeart/2008/layout/LinedList"/>
    <dgm:cxn modelId="{2CB340FB-8E73-449C-BAEF-AA48022A2423}" type="presParOf" srcId="{C9652D5F-1EDE-4168-AD4B-14E6B9BB013E}" destId="{20B5C698-E3E0-46C4-BCAE-13C8DF19893D}" srcOrd="4" destOrd="0" presId="urn:microsoft.com/office/officeart/2008/layout/LinedList"/>
    <dgm:cxn modelId="{9C0BD75F-42A8-4D0E-9C50-9D329413C235}" type="presParOf" srcId="{C9652D5F-1EDE-4168-AD4B-14E6B9BB013E}" destId="{39DB73FC-87CA-4311-B0B9-E7F1B4C84DD5}" srcOrd="5" destOrd="0" presId="urn:microsoft.com/office/officeart/2008/layout/LinedList"/>
    <dgm:cxn modelId="{7974F55E-FB33-49D6-B44C-084083E4013C}" type="presParOf" srcId="{39DB73FC-87CA-4311-B0B9-E7F1B4C84DD5}" destId="{F2C96301-043F-455C-A2A9-6FB125B871D8}" srcOrd="0" destOrd="0" presId="urn:microsoft.com/office/officeart/2008/layout/LinedList"/>
    <dgm:cxn modelId="{C3ACC0F2-EFBD-4029-A434-4E258D1E4A30}" type="presParOf" srcId="{39DB73FC-87CA-4311-B0B9-E7F1B4C84DD5}" destId="{64EFF5B9-52FA-407D-8152-95CAA30BE936}" srcOrd="1" destOrd="0" presId="urn:microsoft.com/office/officeart/2008/layout/LinedList"/>
    <dgm:cxn modelId="{F3AC1604-90B9-4064-BF06-C39468CC1905}" type="presParOf" srcId="{C9652D5F-1EDE-4168-AD4B-14E6B9BB013E}" destId="{6DE12741-9095-4AC9-8E92-04B36D25C62A}" srcOrd="6" destOrd="0" presId="urn:microsoft.com/office/officeart/2008/layout/LinedList"/>
    <dgm:cxn modelId="{71825350-F19B-4B72-9788-FE2A116B8B76}" type="presParOf" srcId="{C9652D5F-1EDE-4168-AD4B-14E6B9BB013E}" destId="{FAE660F0-3765-4F3D-85D2-8706C1E472FE}" srcOrd="7" destOrd="0" presId="urn:microsoft.com/office/officeart/2008/layout/LinedList"/>
    <dgm:cxn modelId="{FB545B23-AEE0-405D-A7FC-6B37F114AA7B}" type="presParOf" srcId="{FAE660F0-3765-4F3D-85D2-8706C1E472FE}" destId="{E36BB51F-3577-4146-911A-B3895C6D898A}" srcOrd="0" destOrd="0" presId="urn:microsoft.com/office/officeart/2008/layout/LinedList"/>
    <dgm:cxn modelId="{EA0A4663-6613-4A33-914A-9C1791D1698A}" type="presParOf" srcId="{FAE660F0-3765-4F3D-85D2-8706C1E472FE}" destId="{F145BAAB-A850-43E7-AD2A-62C295A74539}" srcOrd="1" destOrd="0" presId="urn:microsoft.com/office/officeart/2008/layout/LinedList"/>
    <dgm:cxn modelId="{592E730B-61CD-45C9-92A0-E998A295B837}" type="presParOf" srcId="{C9652D5F-1EDE-4168-AD4B-14E6B9BB013E}" destId="{80C80EBD-402B-41E0-B1BD-8B1FF01B505F}" srcOrd="8" destOrd="0" presId="urn:microsoft.com/office/officeart/2008/layout/LinedList"/>
    <dgm:cxn modelId="{2D6265B5-27F7-49AE-AB2C-3D95CC49E812}" type="presParOf" srcId="{C9652D5F-1EDE-4168-AD4B-14E6B9BB013E}" destId="{571794E1-DE10-4F31-B444-224F4AB07AAC}" srcOrd="9" destOrd="0" presId="urn:microsoft.com/office/officeart/2008/layout/LinedList"/>
    <dgm:cxn modelId="{F660CFE4-8EB8-4019-8391-F34F0B87DB4B}" type="presParOf" srcId="{571794E1-DE10-4F31-B444-224F4AB07AAC}" destId="{957FA577-71E2-401D-9FAD-A426CB144681}" srcOrd="0" destOrd="0" presId="urn:microsoft.com/office/officeart/2008/layout/LinedList"/>
    <dgm:cxn modelId="{4CAF1E6D-007A-4266-8CCC-11CB1C6A70B2}" type="presParOf" srcId="{571794E1-DE10-4F31-B444-224F4AB07AAC}" destId="{4FDBA216-23F7-4471-890A-B5E2635592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B8607-AC29-468C-A441-9FD4C060B7F5}">
      <dsp:nvSpPr>
        <dsp:cNvPr id="0" name=""/>
        <dsp:cNvSpPr/>
      </dsp:nvSpPr>
      <dsp:spPr>
        <a:xfrm>
          <a:off x="0" y="353987"/>
          <a:ext cx="6373813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Leerdoelen</a:t>
          </a:r>
          <a:endParaRPr lang="en-US" sz="6500" kern="1200"/>
        </a:p>
      </dsp:txBody>
      <dsp:txXfrm>
        <a:off x="76105" y="430092"/>
        <a:ext cx="6221603" cy="1406815"/>
      </dsp:txXfrm>
    </dsp:sp>
    <dsp:sp modelId="{0AB79F57-FEF8-4913-BBCF-594485F05451}">
      <dsp:nvSpPr>
        <dsp:cNvPr id="0" name=""/>
        <dsp:cNvSpPr/>
      </dsp:nvSpPr>
      <dsp:spPr>
        <a:xfrm>
          <a:off x="0" y="2100212"/>
          <a:ext cx="6373813" cy="1559025"/>
        </a:xfrm>
        <a:prstGeom prst="roundRect">
          <a:avLst/>
        </a:prstGeom>
        <a:solidFill>
          <a:schemeClr val="accent2">
            <a:hueOff val="3846440"/>
            <a:satOff val="4103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Theorie</a:t>
          </a:r>
          <a:endParaRPr lang="en-US" sz="6500" kern="1200"/>
        </a:p>
      </dsp:txBody>
      <dsp:txXfrm>
        <a:off x="76105" y="2176317"/>
        <a:ext cx="6221603" cy="1406815"/>
      </dsp:txXfrm>
    </dsp:sp>
    <dsp:sp modelId="{8DCAD93D-D067-4A8F-87C2-7C4135C81BBB}">
      <dsp:nvSpPr>
        <dsp:cNvPr id="0" name=""/>
        <dsp:cNvSpPr/>
      </dsp:nvSpPr>
      <dsp:spPr>
        <a:xfrm>
          <a:off x="0" y="3846437"/>
          <a:ext cx="6373813" cy="1559025"/>
        </a:xfrm>
        <a:prstGeom prst="roundRect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Opdracht </a:t>
          </a:r>
          <a:endParaRPr lang="en-US" sz="6500" kern="1200"/>
        </a:p>
      </dsp:txBody>
      <dsp:txXfrm>
        <a:off x="76105" y="3922542"/>
        <a:ext cx="6221603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6FEFA-F5BD-49D0-B725-C408182ABEDC}">
      <dsp:nvSpPr>
        <dsp:cNvPr id="0" name=""/>
        <dsp:cNvSpPr/>
      </dsp:nvSpPr>
      <dsp:spPr>
        <a:xfrm>
          <a:off x="0" y="2812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24D90-E51A-41A6-959C-863266553526}">
      <dsp:nvSpPr>
        <dsp:cNvPr id="0" name=""/>
        <dsp:cNvSpPr/>
      </dsp:nvSpPr>
      <dsp:spPr>
        <a:xfrm>
          <a:off x="0" y="2812"/>
          <a:ext cx="6373813" cy="19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Je weet tenminste 3 kenmerken waar de buiten huisvesting van paarden of ezels aan moet voldoen</a:t>
          </a:r>
          <a:endParaRPr lang="en-US" sz="3000" kern="1200"/>
        </a:p>
      </dsp:txBody>
      <dsp:txXfrm>
        <a:off x="0" y="2812"/>
        <a:ext cx="6373813" cy="1917941"/>
      </dsp:txXfrm>
    </dsp:sp>
    <dsp:sp modelId="{30F765D4-5339-48C3-8FF7-96191EEDE6C0}">
      <dsp:nvSpPr>
        <dsp:cNvPr id="0" name=""/>
        <dsp:cNvSpPr/>
      </dsp:nvSpPr>
      <dsp:spPr>
        <a:xfrm>
          <a:off x="0" y="1920754"/>
          <a:ext cx="6373813" cy="0"/>
        </a:xfrm>
        <a:prstGeom prst="line">
          <a:avLst/>
        </a:prstGeom>
        <a:solidFill>
          <a:schemeClr val="accent2">
            <a:hueOff val="3846440"/>
            <a:satOff val="4103"/>
            <a:lumOff val="1275"/>
            <a:alphaOff val="0"/>
          </a:schemeClr>
        </a:solidFill>
        <a:ln w="12700" cap="flat" cmpd="sng" algn="ctr">
          <a:solidFill>
            <a:schemeClr val="accent2">
              <a:hueOff val="3846440"/>
              <a:satOff val="4103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05E87-648E-476D-AEF6-64C3583AE47D}">
      <dsp:nvSpPr>
        <dsp:cNvPr id="0" name=""/>
        <dsp:cNvSpPr/>
      </dsp:nvSpPr>
      <dsp:spPr>
        <a:xfrm>
          <a:off x="0" y="1920754"/>
          <a:ext cx="6373813" cy="19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Je weet wat een paddock paradise inhoudt, en kan hier 2 kenmerken bij benomen</a:t>
          </a:r>
          <a:endParaRPr lang="en-US" sz="3000" kern="1200"/>
        </a:p>
      </dsp:txBody>
      <dsp:txXfrm>
        <a:off x="0" y="1920754"/>
        <a:ext cx="6373813" cy="1917941"/>
      </dsp:txXfrm>
    </dsp:sp>
    <dsp:sp modelId="{2C1242E8-0977-431C-8670-E89B5859B61E}">
      <dsp:nvSpPr>
        <dsp:cNvPr id="0" name=""/>
        <dsp:cNvSpPr/>
      </dsp:nvSpPr>
      <dsp:spPr>
        <a:xfrm>
          <a:off x="0" y="3838695"/>
          <a:ext cx="6373813" cy="0"/>
        </a:xfrm>
        <a:prstGeom prst="line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accent2">
              <a:hueOff val="7692880"/>
              <a:satOff val="8205"/>
              <a:lumOff val="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870B5-3F04-4D54-B219-3B9A83218501}">
      <dsp:nvSpPr>
        <dsp:cNvPr id="0" name=""/>
        <dsp:cNvSpPr/>
      </dsp:nvSpPr>
      <dsp:spPr>
        <a:xfrm>
          <a:off x="0" y="3838695"/>
          <a:ext cx="6373813" cy="191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/>
            <a:t>Je weet tenminste 4 kenmerken waar je op let bij de algemene huisvesting van paarden en ezels</a:t>
          </a:r>
          <a:endParaRPr lang="en-US" sz="3000" kern="1200"/>
        </a:p>
      </dsp:txBody>
      <dsp:txXfrm>
        <a:off x="0" y="3838695"/>
        <a:ext cx="6373813" cy="1917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0D6B-E76E-41CC-BFF0-CECBFB484CAE}">
      <dsp:nvSpPr>
        <dsp:cNvPr id="0" name=""/>
        <dsp:cNvSpPr/>
      </dsp:nvSpPr>
      <dsp:spPr>
        <a:xfrm>
          <a:off x="0" y="703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6EB45-6059-4B35-BB7B-98C4D0CFDD2D}">
      <dsp:nvSpPr>
        <dsp:cNvPr id="0" name=""/>
        <dsp:cNvSpPr/>
      </dsp:nvSpPr>
      <dsp:spPr>
        <a:xfrm>
          <a:off x="0" y="703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Sommige paarden of ezels zijn dag en nacht buiten</a:t>
          </a:r>
          <a:endParaRPr lang="en-US" sz="3200" kern="1200" dirty="0"/>
        </a:p>
      </dsp:txBody>
      <dsp:txXfrm>
        <a:off x="0" y="703"/>
        <a:ext cx="6373813" cy="1151608"/>
      </dsp:txXfrm>
    </dsp:sp>
    <dsp:sp modelId="{4F69C2BE-99F5-4A33-835B-F7221841A7A4}">
      <dsp:nvSpPr>
        <dsp:cNvPr id="0" name=""/>
        <dsp:cNvSpPr/>
      </dsp:nvSpPr>
      <dsp:spPr>
        <a:xfrm>
          <a:off x="0" y="1152311"/>
          <a:ext cx="6373813" cy="0"/>
        </a:xfrm>
        <a:prstGeom prst="line">
          <a:avLst/>
        </a:prstGeom>
        <a:solidFill>
          <a:schemeClr val="accent2">
            <a:hueOff val="1923220"/>
            <a:satOff val="2051"/>
            <a:lumOff val="638"/>
            <a:alphaOff val="0"/>
          </a:schemeClr>
        </a:solidFill>
        <a:ln w="12700" cap="flat" cmpd="sng" algn="ctr">
          <a:solidFill>
            <a:schemeClr val="accent2">
              <a:hueOff val="1923220"/>
              <a:satOff val="2051"/>
              <a:lumOff val="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8E22F-A3F0-4DBB-B531-AFD4BD8EEBFE}">
      <dsp:nvSpPr>
        <dsp:cNvPr id="0" name=""/>
        <dsp:cNvSpPr/>
      </dsp:nvSpPr>
      <dsp:spPr>
        <a:xfrm>
          <a:off x="0" y="1152311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Moet altijd een schuilmogelijkheid zijn</a:t>
          </a:r>
          <a:endParaRPr lang="en-US" sz="3200" kern="1200"/>
        </a:p>
      </dsp:txBody>
      <dsp:txXfrm>
        <a:off x="0" y="1152311"/>
        <a:ext cx="6373813" cy="1151608"/>
      </dsp:txXfrm>
    </dsp:sp>
    <dsp:sp modelId="{20B5C698-E3E0-46C4-BCAE-13C8DF19893D}">
      <dsp:nvSpPr>
        <dsp:cNvPr id="0" name=""/>
        <dsp:cNvSpPr/>
      </dsp:nvSpPr>
      <dsp:spPr>
        <a:xfrm>
          <a:off x="0" y="2303920"/>
          <a:ext cx="6373813" cy="0"/>
        </a:xfrm>
        <a:prstGeom prst="line">
          <a:avLst/>
        </a:prstGeom>
        <a:solidFill>
          <a:schemeClr val="accent2">
            <a:hueOff val="3846440"/>
            <a:satOff val="4103"/>
            <a:lumOff val="1275"/>
            <a:alphaOff val="0"/>
          </a:schemeClr>
        </a:solidFill>
        <a:ln w="12700" cap="flat" cmpd="sng" algn="ctr">
          <a:solidFill>
            <a:schemeClr val="accent2">
              <a:hueOff val="3846440"/>
              <a:satOff val="4103"/>
              <a:lumOff val="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6301-043F-455C-A2A9-6FB125B871D8}">
      <dsp:nvSpPr>
        <dsp:cNvPr id="0" name=""/>
        <dsp:cNvSpPr/>
      </dsp:nvSpPr>
      <dsp:spPr>
        <a:xfrm>
          <a:off x="0" y="2303920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Geen giftige planten</a:t>
          </a:r>
          <a:endParaRPr lang="en-US" sz="3200" kern="1200"/>
        </a:p>
      </dsp:txBody>
      <dsp:txXfrm>
        <a:off x="0" y="2303920"/>
        <a:ext cx="6373813" cy="1151608"/>
      </dsp:txXfrm>
    </dsp:sp>
    <dsp:sp modelId="{6DE12741-9095-4AC9-8E92-04B36D25C62A}">
      <dsp:nvSpPr>
        <dsp:cNvPr id="0" name=""/>
        <dsp:cNvSpPr/>
      </dsp:nvSpPr>
      <dsp:spPr>
        <a:xfrm>
          <a:off x="0" y="3455529"/>
          <a:ext cx="6373813" cy="0"/>
        </a:xfrm>
        <a:prstGeom prst="line">
          <a:avLst/>
        </a:prstGeom>
        <a:solidFill>
          <a:schemeClr val="accent2">
            <a:hueOff val="5769660"/>
            <a:satOff val="6154"/>
            <a:lumOff val="1913"/>
            <a:alphaOff val="0"/>
          </a:schemeClr>
        </a:solidFill>
        <a:ln w="12700" cap="flat" cmpd="sng" algn="ctr">
          <a:solidFill>
            <a:schemeClr val="accent2">
              <a:hueOff val="5769660"/>
              <a:satOff val="6154"/>
              <a:lumOff val="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B51F-3577-4146-911A-B3895C6D898A}">
      <dsp:nvSpPr>
        <dsp:cNvPr id="0" name=""/>
        <dsp:cNvSpPr/>
      </dsp:nvSpPr>
      <dsp:spPr>
        <a:xfrm>
          <a:off x="0" y="3455529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GEEN prikkeldraad</a:t>
          </a:r>
          <a:endParaRPr lang="en-US" sz="3200" kern="1200"/>
        </a:p>
      </dsp:txBody>
      <dsp:txXfrm>
        <a:off x="0" y="3455529"/>
        <a:ext cx="6373813" cy="1151608"/>
      </dsp:txXfrm>
    </dsp:sp>
    <dsp:sp modelId="{80C80EBD-402B-41E0-B1BD-8B1FF01B505F}">
      <dsp:nvSpPr>
        <dsp:cNvPr id="0" name=""/>
        <dsp:cNvSpPr/>
      </dsp:nvSpPr>
      <dsp:spPr>
        <a:xfrm>
          <a:off x="0" y="4607138"/>
          <a:ext cx="6373813" cy="0"/>
        </a:xfrm>
        <a:prstGeom prst="line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accent2">
              <a:hueOff val="7692880"/>
              <a:satOff val="8205"/>
              <a:lumOff val="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FA577-71E2-401D-9FAD-A426CB144681}">
      <dsp:nvSpPr>
        <dsp:cNvPr id="0" name=""/>
        <dsp:cNvSpPr/>
      </dsp:nvSpPr>
      <dsp:spPr>
        <a:xfrm>
          <a:off x="0" y="4607138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Altijd water aanwezig </a:t>
          </a:r>
          <a:endParaRPr lang="en-US" sz="3200" kern="1200"/>
        </a:p>
      </dsp:txBody>
      <dsp:txXfrm>
        <a:off x="0" y="4607138"/>
        <a:ext cx="6373813" cy="11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January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8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6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751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2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January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uutje/744054821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B86A02-4EE9-B4E0-6224-2D3D303DF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5614" y="549275"/>
            <a:ext cx="3565524" cy="3034657"/>
          </a:xfrm>
        </p:spPr>
        <p:txBody>
          <a:bodyPr anchor="b">
            <a:normAutofit/>
          </a:bodyPr>
          <a:lstStyle/>
          <a:p>
            <a:r>
              <a:rPr lang="nl-NL" sz="4800"/>
              <a:t>Paard en ezel </a:t>
            </a:r>
          </a:p>
        </p:txBody>
      </p:sp>
      <p:pic>
        <p:nvPicPr>
          <p:cNvPr id="5" name="Afbeelding 4" descr="Paarden in een stal">
            <a:extLst>
              <a:ext uri="{FF2B5EF4-FFF2-40B4-BE49-F238E27FC236}">
                <a16:creationId xmlns:a16="http://schemas.microsoft.com/office/drawing/2014/main" id="{CBC02AF6-88DF-BCD0-AF07-461CBA8A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" y="1102258"/>
            <a:ext cx="6973888" cy="4655070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E18DAA-3FD8-D575-1EE4-8962D7A15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5613" y="3803406"/>
            <a:ext cx="3565525" cy="2289419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tx1">
                    <a:alpha val="60000"/>
                  </a:schemeClr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2179538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A356FA-6BB8-09AB-27F8-8FF05739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Deze les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40F0F7B-E714-FCB6-4E40-58D8F4242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89577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488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066B8-FD4B-0B23-69EF-E7E1C7AD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Leerdoelen 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A33494B9-1040-8220-172F-A543FECEC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147987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23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5BCCE8-B620-3069-148E-0AA14D38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Buiten huisvesting 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ADBEB43-B70B-5CC9-8038-D33915780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352903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842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5D8A6-04DF-9FDA-749D-B3FEB5A4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132388" cy="1997855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Paddock Paradise 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43A43-DF88-AEFA-2598-B8DB25CC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4360234" cy="3414425"/>
          </a:xfrm>
        </p:spPr>
        <p:txBody>
          <a:bodyPr anchor="t">
            <a:normAutofit/>
          </a:bodyPr>
          <a:lstStyle/>
          <a:p>
            <a:r>
              <a:rPr lang="nl-NL" sz="2000" dirty="0"/>
              <a:t>Verschillende looproutes voor de dieren</a:t>
            </a:r>
          </a:p>
          <a:p>
            <a:r>
              <a:rPr lang="nl-NL" sz="2000" dirty="0"/>
              <a:t>Meerdere voer en waterplaatsen</a:t>
            </a:r>
          </a:p>
          <a:p>
            <a:r>
              <a:rPr lang="nl-NL" sz="2000" dirty="0"/>
              <a:t>Beweging wordt gestimuleerd</a:t>
            </a:r>
          </a:p>
          <a:p>
            <a:r>
              <a:rPr lang="nl-NL" sz="2000" dirty="0"/>
              <a:t>Wel altijd voldoende schuilmogelijkheid</a:t>
            </a:r>
          </a:p>
        </p:txBody>
      </p:sp>
      <p:pic>
        <p:nvPicPr>
          <p:cNvPr id="5" name="Afbeelding 4" descr="Afbeelding met gras, buiten, zoogdier, veld&#10;&#10;Automatisch gegenereerde beschrijving">
            <a:extLst>
              <a:ext uri="{FF2B5EF4-FFF2-40B4-BE49-F238E27FC236}">
                <a16:creationId xmlns:a16="http://schemas.microsoft.com/office/drawing/2014/main" id="{4C1DC56F-2052-0DD8-ECAF-247F57F4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25" r="16623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75BF11-95E4-7B64-1302-8DDE14721E15}"/>
              </a:ext>
            </a:extLst>
          </p:cNvPr>
          <p:cNvSpPr txBox="1"/>
          <p:nvPr/>
        </p:nvSpPr>
        <p:spPr>
          <a:xfrm>
            <a:off x="9282229" y="6657945"/>
            <a:ext cx="290977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>
                <a:solidFill>
                  <a:srgbClr val="FFFFFF"/>
                </a:solidFill>
                <a:hlinkClick r:id="rId3" tooltip="https://www.flickr.com/photos/stuutje/74405482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Deze foto</a:t>
            </a:r>
            <a:r>
              <a:rPr lang="nl-NL" sz="700">
                <a:solidFill>
                  <a:srgbClr val="FFFFFF"/>
                </a:solidFill>
              </a:rPr>
              <a:t> van Onbekende auteur is gelicentieerd onder </a:t>
            </a:r>
            <a:r>
              <a:rPr lang="nl-N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nl-N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7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2EE5FA-9E65-05DE-E501-103295AC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r>
              <a:rPr lang="nl-NL"/>
              <a:t>Paarden/ezel stal </a:t>
            </a:r>
            <a:endParaRPr lang="nl-NL" dirty="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Afbeelding 4" descr="Persoon met paarden">
            <a:extLst>
              <a:ext uri="{FF2B5EF4-FFF2-40B4-BE49-F238E27FC236}">
                <a16:creationId xmlns:a16="http://schemas.microsoft.com/office/drawing/2014/main" id="{0592E66D-8117-5009-6D1C-3193792B0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21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C0BD5-ABB8-5596-8EAB-4B12DD80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912" y="1300480"/>
            <a:ext cx="5653088" cy="479234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l-NL"/>
              <a:t>Moet altijd ruim, schoon, droog en licht genoeg zijn</a:t>
            </a:r>
          </a:p>
          <a:p>
            <a:pPr>
              <a:lnSpc>
                <a:spcPct val="100000"/>
              </a:lnSpc>
            </a:pPr>
            <a:r>
              <a:rPr lang="nl-NL"/>
              <a:t>Goede ventilatie heel belangrijk</a:t>
            </a:r>
          </a:p>
          <a:p>
            <a:pPr>
              <a:lnSpc>
                <a:spcPct val="100000"/>
              </a:lnSpc>
            </a:pPr>
            <a:r>
              <a:rPr lang="nl-NL"/>
              <a:t>GEEN tocht</a:t>
            </a:r>
          </a:p>
          <a:p>
            <a:pPr>
              <a:lnSpc>
                <a:spcPct val="100000"/>
              </a:lnSpc>
            </a:pPr>
            <a:r>
              <a:rPr lang="nl-NL"/>
              <a:t>Paard moet contact houden met soortgenoten</a:t>
            </a:r>
          </a:p>
          <a:p>
            <a:pPr>
              <a:lnSpc>
                <a:spcPct val="100000"/>
              </a:lnSpc>
            </a:pPr>
            <a:r>
              <a:rPr lang="nl-NL"/>
              <a:t>Voldoende ruimte? Dan kunnen merries en ruinen (gecastreerd) bij elkaar</a:t>
            </a:r>
          </a:p>
          <a:p>
            <a:pPr>
              <a:lnSpc>
                <a:spcPct val="100000"/>
              </a:lnSpc>
            </a:pPr>
            <a:r>
              <a:rPr lang="nl-NL"/>
              <a:t>Verrijking belangrijk</a:t>
            </a:r>
            <a:endParaRPr lang="nl-NL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57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130CF-0826-76E1-04D6-7D332A28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50736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658ED8-8864-C922-711E-30CD8CA6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59280"/>
            <a:ext cx="4754131" cy="4233545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nl-NL" dirty="0"/>
              <a:t>Take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pick</a:t>
            </a: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 2 teams ‘strijden’ tegen elkaar</a:t>
            </a:r>
          </a:p>
          <a:p>
            <a:pPr>
              <a:lnSpc>
                <a:spcPct val="100000"/>
              </a:lnSpc>
            </a:pPr>
            <a:r>
              <a:rPr lang="nl-NL" dirty="0"/>
              <a:t>Om de beurt een vraag kiezen: makkelijk, gemiddeld of moeilijk</a:t>
            </a:r>
          </a:p>
          <a:p>
            <a:pPr>
              <a:lnSpc>
                <a:spcPct val="100000"/>
              </a:lnSpc>
            </a:pPr>
            <a:r>
              <a:rPr lang="nl-NL" dirty="0"/>
              <a:t>Je krijgt een vraag uit de categorie, wanneer de vraag goed is krijg je een punt. </a:t>
            </a:r>
          </a:p>
          <a:p>
            <a:pPr>
              <a:lnSpc>
                <a:spcPct val="100000"/>
              </a:lnSpc>
            </a:pPr>
            <a:r>
              <a:rPr lang="nl-NL" dirty="0"/>
              <a:t>Vraag fout? Punt naar andere team </a:t>
            </a:r>
          </a:p>
        </p:txBody>
      </p:sp>
      <p:pic>
        <p:nvPicPr>
          <p:cNvPr id="5" name="Afbeelding 4" descr="Persoon met een idee">
            <a:extLst>
              <a:ext uri="{FF2B5EF4-FFF2-40B4-BE49-F238E27FC236}">
                <a16:creationId xmlns:a16="http://schemas.microsoft.com/office/drawing/2014/main" id="{F33FAA02-8341-12EA-749A-75EBFCC2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10404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5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205</Words>
  <Application>Microsoft Office PowerPoint</Application>
  <PresentationFormat>Breedbeeld</PresentationFormat>
  <Paragraphs>36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Avenir Next LT Pro</vt:lpstr>
      <vt:lpstr>3DFloatVTI</vt:lpstr>
      <vt:lpstr>Paard en ezel </vt:lpstr>
      <vt:lpstr>Deze les </vt:lpstr>
      <vt:lpstr>Leerdoelen </vt:lpstr>
      <vt:lpstr>Buiten huisvesting  </vt:lpstr>
      <vt:lpstr>Paddock Paradise  </vt:lpstr>
      <vt:lpstr>Paarden/ezel stal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 en ezel </dc:title>
  <dc:creator>Maxime Van Straten</dc:creator>
  <cp:lastModifiedBy>Maxime Van Straten</cp:lastModifiedBy>
  <cp:revision>1</cp:revision>
  <dcterms:created xsi:type="dcterms:W3CDTF">2023-01-26T10:14:10Z</dcterms:created>
  <dcterms:modified xsi:type="dcterms:W3CDTF">2023-01-26T10:32:47Z</dcterms:modified>
</cp:coreProperties>
</file>